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0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9" r:id="rId23"/>
    <p:sldId id="28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, Sue" initials="PS" lastIdx="1" clrIdx="0">
    <p:extLst>
      <p:ext uri="{19B8F6BF-5375-455C-9EA6-DF929625EA0E}">
        <p15:presenceInfo xmlns:p15="http://schemas.microsoft.com/office/powerpoint/2012/main" userId="S-1-5-21-484763869-261903793-1177238915-5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2T09:00:02.71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88A3-0635-4D2F-8E45-287D6AB285B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0F1F-A89F-410E-A6E7-5CAD952B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28700"/>
            <a:ext cx="7543800" cy="5829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560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sz="72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83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519" y="1613037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1955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4769" y="5968577"/>
            <a:ext cx="2750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James </a:t>
            </a:r>
            <a:r>
              <a:rPr lang="en-US" sz="2400" dirty="0" err="1" smtClean="0">
                <a:solidFill>
                  <a:prstClr val="black"/>
                </a:solidFill>
              </a:rPr>
              <a:t>Destiche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74" y="5928131"/>
            <a:ext cx="360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Herb </a:t>
            </a:r>
            <a:r>
              <a:rPr lang="en-US" sz="2400" dirty="0" err="1" smtClean="0">
                <a:solidFill>
                  <a:prstClr val="black"/>
                </a:solidFill>
              </a:rPr>
              <a:t>Batley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4953" y="5941357"/>
            <a:ext cx="292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Helen Hoffman </a:t>
            </a:r>
            <a:r>
              <a:rPr lang="en-US" sz="2400" dirty="0" err="1" smtClean="0">
                <a:solidFill>
                  <a:prstClr val="black"/>
                </a:solidFill>
              </a:rPr>
              <a:t>Knuijt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435" y="481346"/>
            <a:ext cx="1182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4" y="2128832"/>
            <a:ext cx="2770037" cy="381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92" y="2061987"/>
            <a:ext cx="2750090" cy="3832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37" y="2136256"/>
            <a:ext cx="2856277" cy="3832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3407" y="161303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1955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2586" y="1659676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1955</a:t>
            </a:r>
          </a:p>
        </p:txBody>
      </p:sp>
    </p:spTree>
    <p:extLst>
      <p:ext uri="{BB962C8B-B14F-4D97-AF65-F5344CB8AC3E}">
        <p14:creationId xmlns:p14="http://schemas.microsoft.com/office/powerpoint/2010/main" val="205293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519" y="1542941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1955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758602" y="5941357"/>
            <a:ext cx="278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John </a:t>
            </a:r>
            <a:r>
              <a:rPr lang="en-US" sz="2400" dirty="0" err="1" smtClean="0">
                <a:solidFill>
                  <a:prstClr val="black"/>
                </a:solidFill>
              </a:rPr>
              <a:t>Bauernfeind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140" y="5928131"/>
            <a:ext cx="302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Peter Peterson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4869" y="5941357"/>
            <a:ext cx="269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R</a:t>
            </a:r>
            <a:r>
              <a:rPr lang="en-US" sz="2400" dirty="0" smtClean="0">
                <a:solidFill>
                  <a:prstClr val="black"/>
                </a:solidFill>
              </a:rPr>
              <a:t>onald </a:t>
            </a:r>
            <a:r>
              <a:rPr lang="en-US" sz="2400" dirty="0" err="1" smtClean="0">
                <a:solidFill>
                  <a:prstClr val="black"/>
                </a:solidFill>
              </a:rPr>
              <a:t>LaCount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2616" y="154294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1956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574" y="298725"/>
            <a:ext cx="11540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0" y="2026578"/>
            <a:ext cx="3076412" cy="3945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38" y="2026577"/>
            <a:ext cx="2821622" cy="3951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69" y="2026577"/>
            <a:ext cx="2691411" cy="39147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64869" y="154294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1957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09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519" y="1515607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1957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391182" y="6015044"/>
            <a:ext cx="268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Bernice </a:t>
            </a:r>
            <a:r>
              <a:rPr lang="en-US" sz="2400" dirty="0" err="1" smtClean="0">
                <a:solidFill>
                  <a:prstClr val="black"/>
                </a:solidFill>
              </a:rPr>
              <a:t>Viotto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Malchow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596" y="6056086"/>
            <a:ext cx="281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Clarence </a:t>
            </a:r>
            <a:r>
              <a:rPr lang="en-US" sz="2400" dirty="0" err="1" smtClean="0">
                <a:solidFill>
                  <a:prstClr val="black"/>
                </a:solidFill>
              </a:rPr>
              <a:t>Lotzer</a:t>
            </a:r>
            <a:r>
              <a:rPr lang="en-US" sz="2400" dirty="0" smtClean="0">
                <a:solidFill>
                  <a:prstClr val="black"/>
                </a:solidFill>
              </a:rPr>
              <a:t>, Jr.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2180" y="6074627"/>
            <a:ext cx="2820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Suzanne </a:t>
            </a:r>
            <a:r>
              <a:rPr lang="en-US" sz="2400" dirty="0" err="1" smtClean="0">
                <a:solidFill>
                  <a:prstClr val="black"/>
                </a:solidFill>
              </a:rPr>
              <a:t>Hett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Roebke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519" y="488770"/>
            <a:ext cx="11620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" y="2011239"/>
            <a:ext cx="2602473" cy="4003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81" y="2038827"/>
            <a:ext cx="2684215" cy="40658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91180" y="151560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1958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40" y="2038828"/>
            <a:ext cx="2820659" cy="4065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02180" y="152588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1958</a:t>
            </a:r>
          </a:p>
        </p:txBody>
      </p:sp>
    </p:spTree>
    <p:extLst>
      <p:ext uri="{BB962C8B-B14F-4D97-AF65-F5344CB8AC3E}">
        <p14:creationId xmlns:p14="http://schemas.microsoft.com/office/powerpoint/2010/main" val="231654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528" y="1515605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1959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57981" y="6058595"/>
            <a:ext cx="295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Fredrick Sewall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519" y="6092546"/>
            <a:ext cx="284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Robert </a:t>
            </a:r>
            <a:r>
              <a:rPr lang="en-US" sz="2400" dirty="0" err="1" smtClean="0">
                <a:solidFill>
                  <a:prstClr val="black"/>
                </a:solidFill>
              </a:rPr>
              <a:t>LeRoux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7407" y="6058595"/>
            <a:ext cx="3043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Ken Zettel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19" y="124052"/>
            <a:ext cx="1160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8" y="2038825"/>
            <a:ext cx="3032169" cy="4026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81" y="2038825"/>
            <a:ext cx="2956142" cy="4025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09" y="2055631"/>
            <a:ext cx="2822276" cy="4031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7981" y="153241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3434" y="153241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1959</a:t>
            </a:r>
          </a:p>
        </p:txBody>
      </p:sp>
    </p:spTree>
    <p:extLst>
      <p:ext uri="{BB962C8B-B14F-4D97-AF65-F5344CB8AC3E}">
        <p14:creationId xmlns:p14="http://schemas.microsoft.com/office/powerpoint/2010/main" val="2576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957" y="1506855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1960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32755" y="305204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1111" y="6125140"/>
            <a:ext cx="278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Helen </a:t>
            </a:r>
            <a:r>
              <a:rPr lang="en-US" sz="2400" dirty="0" err="1" smtClean="0">
                <a:solidFill>
                  <a:prstClr val="black"/>
                </a:solidFill>
              </a:rPr>
              <a:t>Hackstock</a:t>
            </a:r>
            <a:r>
              <a:rPr lang="en-US" sz="2400" dirty="0" smtClean="0">
                <a:solidFill>
                  <a:prstClr val="black"/>
                </a:solidFill>
              </a:rPr>
              <a:t> Quigley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755" y="6125140"/>
            <a:ext cx="286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Thomas Meier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8173" y="6125140"/>
            <a:ext cx="2824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James </a:t>
            </a:r>
            <a:r>
              <a:rPr lang="en-US" sz="2400" dirty="0" err="1" smtClean="0">
                <a:solidFill>
                  <a:prstClr val="black"/>
                </a:solidFill>
              </a:rPr>
              <a:t>Rueckl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2080222"/>
            <a:ext cx="2789736" cy="4044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7" y="2080222"/>
            <a:ext cx="2825122" cy="4044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35" y="2030075"/>
            <a:ext cx="3173674" cy="4095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1111" y="150685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786" y="150685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1960</a:t>
            </a:r>
          </a:p>
        </p:txBody>
      </p:sp>
    </p:spTree>
    <p:extLst>
      <p:ext uri="{BB962C8B-B14F-4D97-AF65-F5344CB8AC3E}">
        <p14:creationId xmlns:p14="http://schemas.microsoft.com/office/powerpoint/2010/main" val="151213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0407" y="1446601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1960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21655" y="325590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4921" y="6030433"/>
            <a:ext cx="2934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John </a:t>
            </a:r>
            <a:r>
              <a:rPr lang="en-US" sz="2400" dirty="0" err="1" smtClean="0">
                <a:solidFill>
                  <a:prstClr val="black"/>
                </a:solidFill>
              </a:rPr>
              <a:t>Kober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654" y="6014739"/>
            <a:ext cx="3141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William Simon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978" y="6015045"/>
            <a:ext cx="280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Karen Meyer Stenson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1468" y="144660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1961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5" y="1969821"/>
            <a:ext cx="3141132" cy="404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8" y="1968832"/>
            <a:ext cx="3117336" cy="4130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59" y="1968832"/>
            <a:ext cx="3009143" cy="4045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55959" y="144660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1961</a:t>
            </a:r>
          </a:p>
        </p:txBody>
      </p:sp>
    </p:spTree>
    <p:extLst>
      <p:ext uri="{BB962C8B-B14F-4D97-AF65-F5344CB8AC3E}">
        <p14:creationId xmlns:p14="http://schemas.microsoft.com/office/powerpoint/2010/main" val="193722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0407" y="1356491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1962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81955" y="214383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5747" y="6014738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Joanne </a:t>
            </a:r>
            <a:r>
              <a:rPr lang="en-US" sz="2400" dirty="0" err="1" smtClean="0">
                <a:solidFill>
                  <a:prstClr val="black"/>
                </a:solidFill>
              </a:rPr>
              <a:t>Flemming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940" y="6014739"/>
            <a:ext cx="317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Barbara Schmidt </a:t>
            </a:r>
            <a:r>
              <a:rPr lang="en-US" sz="2400" dirty="0" err="1" smtClean="0">
                <a:solidFill>
                  <a:prstClr val="black"/>
                </a:solidFill>
              </a:rPr>
              <a:t>Luebke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7816" y="6015045"/>
            <a:ext cx="3026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Helen Fink </a:t>
            </a:r>
            <a:r>
              <a:rPr lang="en-US" sz="2400" dirty="0" err="1" smtClean="0">
                <a:solidFill>
                  <a:prstClr val="black"/>
                </a:solidFill>
              </a:rPr>
              <a:t>Forbeck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0" y="1860767"/>
            <a:ext cx="3170257" cy="4153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9" y="1860766"/>
            <a:ext cx="3125776" cy="4153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7255" y="1337546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1963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09" y="1879711"/>
            <a:ext cx="3004463" cy="4135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57816" y="135649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1963</a:t>
            </a:r>
          </a:p>
        </p:txBody>
      </p:sp>
    </p:spTree>
    <p:extLst>
      <p:ext uri="{BB962C8B-B14F-4D97-AF65-F5344CB8AC3E}">
        <p14:creationId xmlns:p14="http://schemas.microsoft.com/office/powerpoint/2010/main" val="358271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542" y="1341635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1963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4955" y="128214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4422" y="6175933"/>
            <a:ext cx="2979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Charles </a:t>
            </a:r>
            <a:r>
              <a:rPr lang="en-US" sz="2400" dirty="0" err="1" smtClean="0">
                <a:solidFill>
                  <a:prstClr val="black"/>
                </a:solidFill>
              </a:rPr>
              <a:t>Babbitts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542" y="6125140"/>
            <a:ext cx="32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Thomas Johnson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0901" y="6109029"/>
            <a:ext cx="2901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Frank </a:t>
            </a:r>
            <a:r>
              <a:rPr lang="en-US" sz="2400" dirty="0" err="1" smtClean="0">
                <a:solidFill>
                  <a:prstClr val="black"/>
                </a:solidFill>
              </a:rPr>
              <a:t>Rippl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328" y="135649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1965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1" y="1879711"/>
            <a:ext cx="3284404" cy="429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28" y="1890510"/>
            <a:ext cx="3167558" cy="4285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84" y="1890509"/>
            <a:ext cx="2920301" cy="4285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0901" y="1367290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1965</a:t>
            </a:r>
          </a:p>
        </p:txBody>
      </p:sp>
    </p:spTree>
    <p:extLst>
      <p:ext uri="{BB962C8B-B14F-4D97-AF65-F5344CB8AC3E}">
        <p14:creationId xmlns:p14="http://schemas.microsoft.com/office/powerpoint/2010/main" val="103519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555" y="1285359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1966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83555" y="204862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575" y="6044478"/>
            <a:ext cx="3308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Thomas </a:t>
            </a:r>
            <a:r>
              <a:rPr lang="en-US" sz="2400" dirty="0" err="1" smtClean="0">
                <a:solidFill>
                  <a:prstClr val="black"/>
                </a:solidFill>
              </a:rPr>
              <a:t>Kaeser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424" y="6027003"/>
            <a:ext cx="307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Patricia Weber </a:t>
            </a:r>
            <a:r>
              <a:rPr lang="en-US" sz="2400" dirty="0" err="1" smtClean="0">
                <a:solidFill>
                  <a:prstClr val="black"/>
                </a:solidFill>
              </a:rPr>
              <a:t>Wilcomb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8193" y="6050837"/>
            <a:ext cx="327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David </a:t>
            </a:r>
            <a:r>
              <a:rPr lang="en-US" sz="2400" dirty="0" err="1" smtClean="0">
                <a:solidFill>
                  <a:prstClr val="black"/>
                </a:solidFill>
              </a:rPr>
              <a:t>Thiede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4" y="1873414"/>
            <a:ext cx="3076905" cy="414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75" y="1859236"/>
            <a:ext cx="3371873" cy="4174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39075" y="1307650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1967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27" y="1859236"/>
            <a:ext cx="3313985" cy="4191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46527" y="1307650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1967</a:t>
            </a:r>
          </a:p>
        </p:txBody>
      </p:sp>
    </p:spTree>
    <p:extLst>
      <p:ext uri="{BB962C8B-B14F-4D97-AF65-F5344CB8AC3E}">
        <p14:creationId xmlns:p14="http://schemas.microsoft.com/office/powerpoint/2010/main" val="243209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115" y="1331801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1967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4955" y="128214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058" y="6045628"/>
            <a:ext cx="3105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George </a:t>
            </a:r>
            <a:r>
              <a:rPr lang="en-US" sz="2400" dirty="0" err="1" smtClean="0">
                <a:solidFill>
                  <a:prstClr val="black"/>
                </a:solidFill>
              </a:rPr>
              <a:t>Koller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115" y="6015045"/>
            <a:ext cx="3100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Mark </a:t>
            </a:r>
            <a:r>
              <a:rPr lang="en-US" sz="2400" dirty="0" err="1" smtClean="0">
                <a:solidFill>
                  <a:prstClr val="black"/>
                </a:solidFill>
              </a:rPr>
              <a:t>Zahringer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797" y="6035654"/>
            <a:ext cx="337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George </a:t>
            </a:r>
            <a:r>
              <a:rPr lang="en-US" sz="2400" dirty="0" err="1" smtClean="0">
                <a:solidFill>
                  <a:prstClr val="black"/>
                </a:solidFill>
              </a:rPr>
              <a:t>Rohe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8724" y="133180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1970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9" y="1898604"/>
            <a:ext cx="3100194" cy="4116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58" y="1898604"/>
            <a:ext cx="3105099" cy="414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53" y="1898604"/>
            <a:ext cx="3460581" cy="4147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32333" y="133180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1970</a:t>
            </a:r>
          </a:p>
        </p:txBody>
      </p:sp>
    </p:spTree>
    <p:extLst>
      <p:ext uri="{BB962C8B-B14F-4D97-AF65-F5344CB8AC3E}">
        <p14:creationId xmlns:p14="http://schemas.microsoft.com/office/powerpoint/2010/main" val="106026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elcome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our celebration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mass of All Saints Day and Remembering our Loved Ones.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 a school community, we warmly welcome the family members and friends of those who have passed to eternal life since last November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At this time, I invite one representative from each of our guest families to come forward, pick up a candle and assemble in the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back.</a:t>
            </a: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Today, let us continue to be grateful for God’s blessings and the memories of those we hold in our hearts.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00" y="305733"/>
            <a:ext cx="1174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583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115" y="1354032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1971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14317" y="317018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874" y="6015044"/>
            <a:ext cx="25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Carol </a:t>
            </a:r>
            <a:r>
              <a:rPr lang="en-US" sz="2800" dirty="0" err="1" smtClean="0">
                <a:solidFill>
                  <a:prstClr val="black"/>
                </a:solidFill>
              </a:rPr>
              <a:t>Chouinard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17" y="5965447"/>
            <a:ext cx="292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Jean </a:t>
            </a:r>
            <a:r>
              <a:rPr lang="en-US" sz="2400" dirty="0" err="1" smtClean="0">
                <a:solidFill>
                  <a:prstClr val="black"/>
                </a:solidFill>
              </a:rPr>
              <a:t>Hopfensperger</a:t>
            </a:r>
            <a:r>
              <a:rPr lang="en-US" sz="2400" dirty="0" smtClean="0">
                <a:solidFill>
                  <a:prstClr val="black"/>
                </a:solidFill>
              </a:rPr>
              <a:t> Gross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3414" y="6015045"/>
            <a:ext cx="3129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Colleen McMahon </a:t>
            </a:r>
            <a:r>
              <a:rPr lang="en-US" sz="2400" dirty="0" err="1" smtClean="0">
                <a:solidFill>
                  <a:prstClr val="black"/>
                </a:solidFill>
              </a:rPr>
              <a:t>Albani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3413" y="140261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1979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4816" y="132752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1973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6" y="1898603"/>
            <a:ext cx="3081407" cy="4116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55" y="2023502"/>
            <a:ext cx="2867286" cy="400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16" y="1877251"/>
            <a:ext cx="3039789" cy="41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115" y="1354032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1981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14317" y="317018"/>
            <a:ext cx="1157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4027" y="6080319"/>
            <a:ext cx="365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Michael </a:t>
            </a:r>
            <a:r>
              <a:rPr lang="en-US" sz="2400" dirty="0" err="1" smtClean="0">
                <a:solidFill>
                  <a:prstClr val="black"/>
                </a:solidFill>
              </a:rPr>
              <a:t>Heideman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114" y="5993366"/>
            <a:ext cx="287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Diana Wirth Matson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3113" y="1379426"/>
            <a:ext cx="273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Honorary Alumni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5" y="1902646"/>
            <a:ext cx="3029438" cy="4122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7" y="1902646"/>
            <a:ext cx="3655482" cy="41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1686" y="-175364"/>
            <a:ext cx="115769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</a:p>
          <a:p>
            <a:pPr lvl="0" algn="just"/>
            <a:endParaRPr lang="en-US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defTabSz="457200"/>
            <a:r>
              <a:rPr lang="en-US" sz="4000" dirty="0">
                <a:solidFill>
                  <a:prstClr val="black"/>
                </a:solidFill>
              </a:rPr>
              <a:t>FRIENDS AND FAMILY OF ST. MARY CATHOLIC SCHOOLS</a:t>
            </a:r>
          </a:p>
          <a:p>
            <a:pPr lvl="0" algn="just"/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260" y="1877823"/>
            <a:ext cx="2317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</a:t>
            </a:r>
            <a:r>
              <a:rPr lang="en-US" dirty="0" smtClean="0"/>
              <a:t>Jo </a:t>
            </a:r>
            <a:r>
              <a:rPr lang="en-US" dirty="0" err="1" smtClean="0"/>
              <a:t>Aerts</a:t>
            </a:r>
            <a:endParaRPr lang="en-US" dirty="0"/>
          </a:p>
          <a:p>
            <a:r>
              <a:rPr lang="en-US" dirty="0" err="1" smtClean="0"/>
              <a:t>Reine</a:t>
            </a:r>
            <a:r>
              <a:rPr lang="en-US" dirty="0" smtClean="0"/>
              <a:t> Albrecht</a:t>
            </a:r>
            <a:endParaRPr lang="en-US" dirty="0"/>
          </a:p>
          <a:p>
            <a:r>
              <a:rPr lang="en-US" dirty="0" smtClean="0"/>
              <a:t>David </a:t>
            </a:r>
            <a:r>
              <a:rPr lang="en-US" dirty="0" err="1" smtClean="0"/>
              <a:t>Benkowski</a:t>
            </a:r>
            <a:endParaRPr lang="en-US" dirty="0"/>
          </a:p>
          <a:p>
            <a:r>
              <a:rPr lang="en-US" dirty="0" smtClean="0"/>
              <a:t>Ronald Benz</a:t>
            </a:r>
            <a:endParaRPr lang="en-US" dirty="0"/>
          </a:p>
          <a:p>
            <a:r>
              <a:rPr lang="en-US" dirty="0" smtClean="0"/>
              <a:t>Agnes </a:t>
            </a:r>
            <a:r>
              <a:rPr lang="en-US" dirty="0" err="1" smtClean="0"/>
              <a:t>Blaski</a:t>
            </a:r>
            <a:endParaRPr lang="en-US" dirty="0"/>
          </a:p>
          <a:p>
            <a:r>
              <a:rPr lang="en-US" dirty="0"/>
              <a:t>Geraldine	</a:t>
            </a:r>
            <a:r>
              <a:rPr lang="en-US" dirty="0" smtClean="0"/>
              <a:t> </a:t>
            </a:r>
            <a:r>
              <a:rPr lang="en-US" dirty="0" err="1" smtClean="0"/>
              <a:t>Bliesner</a:t>
            </a:r>
            <a:endParaRPr lang="en-US" dirty="0"/>
          </a:p>
          <a:p>
            <a:r>
              <a:rPr lang="en-US" dirty="0" smtClean="0"/>
              <a:t>Sara </a:t>
            </a:r>
            <a:r>
              <a:rPr lang="en-US" dirty="0" err="1" smtClean="0"/>
              <a:t>Bruskiewicz</a:t>
            </a:r>
            <a:endParaRPr lang="en-US" dirty="0"/>
          </a:p>
          <a:p>
            <a:r>
              <a:rPr lang="en-US" dirty="0" smtClean="0"/>
              <a:t>Julia </a:t>
            </a:r>
            <a:r>
              <a:rPr lang="en-US" dirty="0" err="1" smtClean="0"/>
              <a:t>Buerck</a:t>
            </a:r>
            <a:endParaRPr lang="en-US" dirty="0"/>
          </a:p>
          <a:p>
            <a:r>
              <a:rPr lang="en-US" dirty="0" err="1" smtClean="0"/>
              <a:t>Cathryn</a:t>
            </a:r>
            <a:r>
              <a:rPr lang="en-US" dirty="0" smtClean="0"/>
              <a:t> </a:t>
            </a:r>
            <a:r>
              <a:rPr lang="en-US" dirty="0" err="1" smtClean="0"/>
              <a:t>Burdge</a:t>
            </a:r>
            <a:endParaRPr lang="en-US" dirty="0"/>
          </a:p>
          <a:p>
            <a:r>
              <a:rPr lang="en-US" dirty="0" smtClean="0"/>
              <a:t>Christian Costello</a:t>
            </a:r>
            <a:endParaRPr lang="en-US" dirty="0"/>
          </a:p>
          <a:p>
            <a:r>
              <a:rPr lang="en-US" dirty="0" smtClean="0"/>
              <a:t>Kathy DeWitt</a:t>
            </a:r>
            <a:endParaRPr lang="en-US" dirty="0"/>
          </a:p>
          <a:p>
            <a:r>
              <a:rPr lang="en-US" dirty="0" smtClean="0"/>
              <a:t>Jean </a:t>
            </a:r>
            <a:r>
              <a:rPr lang="en-US" dirty="0" err="1" smtClean="0"/>
              <a:t>Foord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smtClean="0"/>
              <a:t>Thomas Fuller</a:t>
            </a:r>
            <a:endParaRPr lang="en-US" dirty="0"/>
          </a:p>
          <a:p>
            <a:r>
              <a:rPr lang="en-US" dirty="0"/>
              <a:t>Georgiana Gallucci</a:t>
            </a:r>
            <a:endParaRPr lang="en-US" dirty="0" smtClean="0"/>
          </a:p>
          <a:p>
            <a:r>
              <a:rPr lang="en-US" dirty="0" smtClean="0"/>
              <a:t>Beverly Garland</a:t>
            </a:r>
            <a:endParaRPr lang="en-US" dirty="0"/>
          </a:p>
          <a:p>
            <a:r>
              <a:rPr lang="en-US" dirty="0" smtClean="0"/>
              <a:t>Rita Griffin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68460" y="1877823"/>
            <a:ext cx="2342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Abby Herbert</a:t>
            </a:r>
            <a:endParaRPr lang="en-US" dirty="0"/>
          </a:p>
          <a:p>
            <a:r>
              <a:rPr lang="en-US" dirty="0" smtClean="0"/>
              <a:t>Raque Hernandez</a:t>
            </a:r>
            <a:endParaRPr lang="en-US" dirty="0"/>
          </a:p>
          <a:p>
            <a:r>
              <a:rPr lang="en-US" dirty="0"/>
              <a:t>Edward </a:t>
            </a:r>
            <a:r>
              <a:rPr lang="en-US" dirty="0" smtClean="0"/>
              <a:t>M. </a:t>
            </a:r>
            <a:r>
              <a:rPr lang="en-US" dirty="0" err="1" smtClean="0"/>
              <a:t>Jekot</a:t>
            </a:r>
            <a:endParaRPr lang="en-US" dirty="0"/>
          </a:p>
          <a:p>
            <a:r>
              <a:rPr lang="en-US" dirty="0" smtClean="0"/>
              <a:t>Shirley </a:t>
            </a:r>
            <a:r>
              <a:rPr lang="en-US" dirty="0" err="1" smtClean="0"/>
              <a:t>Kabat</a:t>
            </a:r>
            <a:endParaRPr lang="en-US" dirty="0"/>
          </a:p>
          <a:p>
            <a:r>
              <a:rPr lang="en-US" dirty="0" smtClean="0"/>
              <a:t>Tyler </a:t>
            </a:r>
            <a:r>
              <a:rPr lang="en-US" dirty="0" err="1" smtClean="0"/>
              <a:t>Keohn</a:t>
            </a:r>
            <a:endParaRPr lang="en-US" dirty="0"/>
          </a:p>
          <a:p>
            <a:r>
              <a:rPr lang="en-US" dirty="0" smtClean="0"/>
              <a:t>John Koehler</a:t>
            </a:r>
            <a:endParaRPr lang="en-US" dirty="0"/>
          </a:p>
          <a:p>
            <a:r>
              <a:rPr lang="en-US" dirty="0"/>
              <a:t>Barbara J. </a:t>
            </a:r>
            <a:r>
              <a:rPr lang="en-US" dirty="0" smtClean="0"/>
              <a:t>Koehn</a:t>
            </a:r>
            <a:endParaRPr lang="en-US" dirty="0"/>
          </a:p>
          <a:p>
            <a:r>
              <a:rPr lang="en-US" dirty="0" smtClean="0"/>
              <a:t>James </a:t>
            </a:r>
            <a:r>
              <a:rPr lang="en-US" dirty="0" err="1" smtClean="0"/>
              <a:t>Kranenbuhl</a:t>
            </a:r>
            <a:endParaRPr lang="en-US" dirty="0"/>
          </a:p>
          <a:p>
            <a:r>
              <a:rPr lang="en-US" dirty="0" smtClean="0"/>
              <a:t>Jevon Lemke</a:t>
            </a:r>
            <a:endParaRPr lang="en-US" dirty="0"/>
          </a:p>
          <a:p>
            <a:r>
              <a:rPr lang="en-US" dirty="0"/>
              <a:t>Paul </a:t>
            </a:r>
            <a:r>
              <a:rPr lang="en-US" dirty="0" smtClean="0"/>
              <a:t>Joseph </a:t>
            </a:r>
            <a:r>
              <a:rPr lang="en-US" dirty="0" err="1" smtClean="0"/>
              <a:t>Lingg</a:t>
            </a:r>
            <a:endParaRPr lang="en-US" dirty="0"/>
          </a:p>
          <a:p>
            <a:r>
              <a:rPr lang="en-US" dirty="0"/>
              <a:t>Lawrence	London</a:t>
            </a:r>
          </a:p>
          <a:p>
            <a:r>
              <a:rPr lang="en-US" dirty="0" smtClean="0"/>
              <a:t>Brenda Marquardt</a:t>
            </a:r>
            <a:endParaRPr lang="en-US" dirty="0"/>
          </a:p>
          <a:p>
            <a:r>
              <a:rPr lang="en-US" dirty="0" smtClean="0"/>
              <a:t>Jack Marquis</a:t>
            </a:r>
            <a:endParaRPr lang="en-US" dirty="0"/>
          </a:p>
          <a:p>
            <a:r>
              <a:rPr lang="en-US" dirty="0" err="1"/>
              <a:t>Donn</a:t>
            </a:r>
            <a:r>
              <a:rPr lang="en-US" dirty="0"/>
              <a:t> </a:t>
            </a:r>
            <a:r>
              <a:rPr lang="en-US" dirty="0" smtClean="0"/>
              <a:t>Marshall</a:t>
            </a:r>
            <a:endParaRPr lang="en-US" dirty="0"/>
          </a:p>
          <a:p>
            <a:r>
              <a:rPr lang="en-US" dirty="0" smtClean="0"/>
              <a:t>Donna Martin</a:t>
            </a:r>
          </a:p>
          <a:p>
            <a:r>
              <a:rPr lang="en-US" dirty="0" smtClean="0"/>
              <a:t>Margaret Meyer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6712" y="1877823"/>
            <a:ext cx="2693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 Robert Needham</a:t>
            </a:r>
            <a:endParaRPr lang="en-US" dirty="0"/>
          </a:p>
          <a:p>
            <a:r>
              <a:rPr lang="en-US" dirty="0" smtClean="0"/>
              <a:t>Sue </a:t>
            </a:r>
            <a:r>
              <a:rPr lang="en-US" dirty="0" err="1" smtClean="0"/>
              <a:t>Niesen</a:t>
            </a:r>
            <a:endParaRPr lang="en-US" dirty="0"/>
          </a:p>
          <a:p>
            <a:r>
              <a:rPr lang="en-US" dirty="0" smtClean="0"/>
              <a:t>Wyatt Olson</a:t>
            </a:r>
            <a:endParaRPr lang="en-US" dirty="0"/>
          </a:p>
          <a:p>
            <a:r>
              <a:rPr lang="en-US" dirty="0" smtClean="0"/>
              <a:t>Rosemary Ott</a:t>
            </a:r>
            <a:endParaRPr lang="en-US" dirty="0"/>
          </a:p>
          <a:p>
            <a:r>
              <a:rPr lang="en-US" dirty="0" smtClean="0"/>
              <a:t>Mal Petit</a:t>
            </a:r>
            <a:endParaRPr lang="en-US" dirty="0"/>
          </a:p>
          <a:p>
            <a:r>
              <a:rPr lang="en-US" dirty="0" smtClean="0"/>
              <a:t>Kennedy </a:t>
            </a:r>
            <a:r>
              <a:rPr lang="en-US" dirty="0" err="1" smtClean="0"/>
              <a:t>Pfeffer</a:t>
            </a:r>
            <a:endParaRPr lang="en-US" dirty="0"/>
          </a:p>
          <a:p>
            <a:r>
              <a:rPr lang="en-US" dirty="0" smtClean="0"/>
              <a:t>Marie </a:t>
            </a:r>
            <a:r>
              <a:rPr lang="en-US" dirty="0" err="1" smtClean="0"/>
              <a:t>Ritger</a:t>
            </a:r>
            <a:endParaRPr lang="en-US" dirty="0"/>
          </a:p>
          <a:p>
            <a:r>
              <a:rPr lang="en-US" dirty="0" smtClean="0"/>
              <a:t>Travis </a:t>
            </a:r>
            <a:r>
              <a:rPr lang="en-US" dirty="0" err="1" smtClean="0"/>
              <a:t>Schara</a:t>
            </a:r>
            <a:endParaRPr lang="en-US" dirty="0"/>
          </a:p>
          <a:p>
            <a:r>
              <a:rPr lang="en-US" dirty="0" smtClean="0"/>
              <a:t>Brian Shelton</a:t>
            </a:r>
            <a:endParaRPr lang="en-US" dirty="0"/>
          </a:p>
          <a:p>
            <a:r>
              <a:rPr lang="en-US" dirty="0" smtClean="0"/>
              <a:t>Mary Shelton</a:t>
            </a:r>
            <a:endParaRPr lang="en-US" dirty="0"/>
          </a:p>
          <a:p>
            <a:r>
              <a:rPr lang="en-US" dirty="0" smtClean="0"/>
              <a:t>Lorraine Srnka</a:t>
            </a:r>
            <a:endParaRPr lang="en-US" dirty="0"/>
          </a:p>
          <a:p>
            <a:r>
              <a:rPr lang="en-US" dirty="0" smtClean="0"/>
              <a:t>Jeff </a:t>
            </a:r>
            <a:r>
              <a:rPr lang="en-US" dirty="0" err="1" smtClean="0"/>
              <a:t>Staddler</a:t>
            </a:r>
            <a:endParaRPr lang="en-US" dirty="0"/>
          </a:p>
          <a:p>
            <a:r>
              <a:rPr lang="en-US" dirty="0" smtClean="0"/>
              <a:t>Jim Taylor</a:t>
            </a:r>
            <a:endParaRPr lang="en-US" dirty="0"/>
          </a:p>
          <a:p>
            <a:r>
              <a:rPr lang="en-US" dirty="0" err="1" smtClean="0"/>
              <a:t>Antonious</a:t>
            </a:r>
            <a:r>
              <a:rPr lang="en-US" dirty="0" smtClean="0"/>
              <a:t> Vanden Acker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Viotto</a:t>
            </a:r>
            <a:endParaRPr lang="en-US" dirty="0" smtClean="0"/>
          </a:p>
          <a:p>
            <a:r>
              <a:rPr lang="en-US" dirty="0" smtClean="0"/>
              <a:t>Rita </a:t>
            </a:r>
            <a:r>
              <a:rPr lang="en-US" dirty="0" err="1" smtClean="0"/>
              <a:t>Weinmann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08592" y="1877823"/>
            <a:ext cx="236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</a:t>
            </a:r>
            <a:r>
              <a:rPr lang="en-US" dirty="0" err="1" smtClean="0"/>
              <a:t>Wideman</a:t>
            </a:r>
            <a:endParaRPr lang="en-US" dirty="0"/>
          </a:p>
          <a:p>
            <a:r>
              <a:rPr lang="en-US" dirty="0" smtClean="0"/>
              <a:t>Joan Will</a:t>
            </a:r>
            <a:endParaRPr lang="en-US" dirty="0"/>
          </a:p>
          <a:p>
            <a:r>
              <a:rPr lang="en-US" dirty="0" smtClean="0"/>
              <a:t>Dale Winkler</a:t>
            </a:r>
            <a:endParaRPr lang="en-US" dirty="0"/>
          </a:p>
          <a:p>
            <a:r>
              <a:rPr lang="en-US" dirty="0" smtClean="0"/>
              <a:t>James 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14317" y="317018"/>
            <a:ext cx="115769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</a:p>
          <a:p>
            <a:pPr lvl="0" algn="just"/>
            <a:endParaRPr lang="en-US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endParaRPr lang="en-US" sz="6000" dirty="0" smtClean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/>
            <a:r>
              <a:rPr lang="en-US" sz="4800" b="1" dirty="0" smtClean="0">
                <a:solidFill>
                  <a:prstClr val="black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Eternal rest grant unto them, O Lord and let perpetual light shine on them.  Amen</a:t>
            </a:r>
            <a:endParaRPr lang="en-US" sz="4800" b="1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4557" y="1556821"/>
            <a:ext cx="301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1939</a:t>
            </a:r>
          </a:p>
        </p:txBody>
      </p:sp>
      <p:sp>
        <p:nvSpPr>
          <p:cNvPr id="8" name="Rectangle 7"/>
          <p:cNvSpPr/>
          <p:nvPr/>
        </p:nvSpPr>
        <p:spPr>
          <a:xfrm>
            <a:off x="9868280" y="615400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221" y="1622746"/>
            <a:ext cx="247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1934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534" y="301877"/>
            <a:ext cx="1171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534" y="5975194"/>
            <a:ext cx="266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Virginia </a:t>
            </a:r>
            <a:r>
              <a:rPr lang="en-US" sz="2400" dirty="0" err="1" smtClean="0"/>
              <a:t>Schommer</a:t>
            </a:r>
            <a:r>
              <a:rPr lang="en-US" sz="2400" dirty="0" smtClean="0"/>
              <a:t> Lippert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57700" y="5969336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Thomas Collins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37678" y="5969336"/>
            <a:ext cx="2830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Helen Metz </a:t>
            </a:r>
            <a:r>
              <a:rPr lang="en-US" sz="2400" dirty="0" err="1" smtClean="0"/>
              <a:t>Rooyakkers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96" y="2139922"/>
            <a:ext cx="2985746" cy="3829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8" y="2099455"/>
            <a:ext cx="2921000" cy="3927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4" y="2080041"/>
            <a:ext cx="2666927" cy="3944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4535" y="157623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1939</a:t>
            </a:r>
          </a:p>
        </p:txBody>
      </p:sp>
    </p:spTree>
    <p:extLst>
      <p:ext uri="{BB962C8B-B14F-4D97-AF65-F5344CB8AC3E}">
        <p14:creationId xmlns:p14="http://schemas.microsoft.com/office/powerpoint/2010/main" val="150735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562" y="1481169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1942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7901" y="1481169"/>
            <a:ext cx="301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1944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100" y="301920"/>
            <a:ext cx="1223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5971490"/>
            <a:ext cx="221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Joyce Massey Stafford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4" y="2116198"/>
            <a:ext cx="2831220" cy="3855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21" y="2135490"/>
            <a:ext cx="2811058" cy="3835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0122" y="5971476"/>
            <a:ext cx="281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Delores </a:t>
            </a:r>
            <a:r>
              <a:rPr lang="en-US" sz="2400" dirty="0" err="1" smtClean="0"/>
              <a:t>Altenhofen</a:t>
            </a:r>
            <a:r>
              <a:rPr lang="en-US" sz="2400" dirty="0" smtClean="0"/>
              <a:t> </a:t>
            </a:r>
            <a:r>
              <a:rPr lang="en-US" sz="2400" dirty="0" err="1" smtClean="0"/>
              <a:t>VanDrunen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1" y="2116198"/>
            <a:ext cx="2875622" cy="3855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7902" y="6045199"/>
            <a:ext cx="287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Richard </a:t>
            </a:r>
            <a:r>
              <a:rPr lang="en-US" sz="2400" dirty="0" err="1" smtClean="0"/>
              <a:t>Huelsbeck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430121" y="1481169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1942</a:t>
            </a:r>
          </a:p>
        </p:txBody>
      </p:sp>
    </p:spTree>
    <p:extLst>
      <p:ext uri="{BB962C8B-B14F-4D97-AF65-F5344CB8AC3E}">
        <p14:creationId xmlns:p14="http://schemas.microsoft.com/office/powerpoint/2010/main" val="343733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827" y="1496563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1946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294" y="424491"/>
            <a:ext cx="1193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4" y="2076193"/>
            <a:ext cx="2842945" cy="3972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27" y="6106154"/>
            <a:ext cx="28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Richard Bauer, Sr.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8" y="2040541"/>
            <a:ext cx="2843407" cy="4008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4318" y="6093628"/>
            <a:ext cx="284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Marvin Jacobs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72" y="2076193"/>
            <a:ext cx="2903559" cy="4004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8339" y="6093628"/>
            <a:ext cx="290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Lillian Suess </a:t>
            </a:r>
            <a:r>
              <a:rPr lang="en-US" sz="2400" dirty="0" err="1" smtClean="0"/>
              <a:t>Sambs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609579" y="151732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4809" y="151732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1946</a:t>
            </a:r>
          </a:p>
        </p:txBody>
      </p:sp>
    </p:spTree>
    <p:extLst>
      <p:ext uri="{BB962C8B-B14F-4D97-AF65-F5344CB8AC3E}">
        <p14:creationId xmlns:p14="http://schemas.microsoft.com/office/powerpoint/2010/main" val="30535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283" y="1714217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1946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361" y="6078973"/>
            <a:ext cx="2744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Joan Schultz </a:t>
            </a:r>
            <a:r>
              <a:rPr lang="en-US" sz="2400" dirty="0" err="1" smtClean="0">
                <a:solidFill>
                  <a:prstClr val="black"/>
                </a:solidFill>
              </a:rPr>
              <a:t>Arft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243" y="6088317"/>
            <a:ext cx="268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Lawrence Ulrich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600" y="354357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" y="2237437"/>
            <a:ext cx="2797119" cy="3841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60" y="2235904"/>
            <a:ext cx="2832527" cy="38524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32359" y="171421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1948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22063" y="1714217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1949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63" y="2235905"/>
            <a:ext cx="2563888" cy="3807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22062" y="6078973"/>
            <a:ext cx="256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Jerrold </a:t>
            </a:r>
            <a:r>
              <a:rPr lang="en-US" sz="2400" dirty="0" err="1" smtClean="0"/>
              <a:t>Lotzer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3721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224" y="159332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1949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34422" y="6062247"/>
            <a:ext cx="282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Dr. Jerome </a:t>
            </a:r>
            <a:r>
              <a:rPr lang="en-US" sz="2400" dirty="0" err="1" smtClean="0">
                <a:solidFill>
                  <a:prstClr val="black"/>
                </a:solidFill>
              </a:rPr>
              <a:t>Riese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224" y="6062247"/>
            <a:ext cx="2842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Ambrose </a:t>
            </a:r>
            <a:r>
              <a:rPr lang="en-US" sz="2400" dirty="0" err="1" smtClean="0">
                <a:solidFill>
                  <a:prstClr val="black"/>
                </a:solidFill>
              </a:rPr>
              <a:t>Magalski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4608" y="6057059"/>
            <a:ext cx="280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Paul Zimmer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49" y="301873"/>
            <a:ext cx="12253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4" y="2116548"/>
            <a:ext cx="2842136" cy="3945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2116547"/>
            <a:ext cx="2916119" cy="3945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81" y="2116547"/>
            <a:ext cx="2830270" cy="39728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5502" y="1593328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1949</a:t>
            </a:r>
          </a:p>
        </p:txBody>
      </p:sp>
      <p:sp>
        <p:nvSpPr>
          <p:cNvPr id="3" name="Rectangle 2"/>
          <p:cNvSpPr/>
          <p:nvPr/>
        </p:nvSpPr>
        <p:spPr>
          <a:xfrm>
            <a:off x="8560780" y="1588348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1949</a:t>
            </a:r>
          </a:p>
        </p:txBody>
      </p:sp>
    </p:spTree>
    <p:extLst>
      <p:ext uri="{BB962C8B-B14F-4D97-AF65-F5344CB8AC3E}">
        <p14:creationId xmlns:p14="http://schemas.microsoft.com/office/powerpoint/2010/main" val="264956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031" y="1513089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1951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831" y="6014596"/>
            <a:ext cx="360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Donald </a:t>
            </a:r>
            <a:r>
              <a:rPr lang="en-US" sz="2400" dirty="0" err="1" smtClean="0">
                <a:solidFill>
                  <a:prstClr val="black"/>
                </a:solidFill>
              </a:rPr>
              <a:t>Stoegbauer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4971" y="6127243"/>
            <a:ext cx="2777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Frank  </a:t>
            </a:r>
            <a:r>
              <a:rPr lang="en-US" sz="2400" dirty="0" err="1" smtClean="0">
                <a:solidFill>
                  <a:prstClr val="black"/>
                </a:solidFill>
              </a:rPr>
              <a:t>Muehlenbein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821" y="224290"/>
            <a:ext cx="1170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0" y="2036309"/>
            <a:ext cx="2953589" cy="3971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1998" y="6047083"/>
            <a:ext cx="319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Marcene</a:t>
            </a:r>
            <a:r>
              <a:rPr lang="en-US" sz="2400" dirty="0" smtClean="0"/>
              <a:t> Kropidlowski Last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0" y="2036309"/>
            <a:ext cx="3145204" cy="40583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29354" y="1513089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1952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18" y="2046275"/>
            <a:ext cx="2856678" cy="4080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46118" y="152305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1952</a:t>
            </a:r>
          </a:p>
        </p:txBody>
      </p:sp>
    </p:spTree>
    <p:extLst>
      <p:ext uri="{BB962C8B-B14F-4D97-AF65-F5344CB8AC3E}">
        <p14:creationId xmlns:p14="http://schemas.microsoft.com/office/powerpoint/2010/main" val="426800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725" y="1582899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1952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8706" y="589430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69649" y="6019458"/>
            <a:ext cx="2712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Paul Zelinski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725" y="6002912"/>
            <a:ext cx="2910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Joan </a:t>
            </a:r>
            <a:r>
              <a:rPr lang="en-US" sz="2400" dirty="0" err="1" smtClean="0">
                <a:solidFill>
                  <a:prstClr val="black"/>
                </a:solidFill>
              </a:rPr>
              <a:t>Pawer</a:t>
            </a:r>
            <a:r>
              <a:rPr lang="en-US" sz="2400" dirty="0" smtClean="0">
                <a:solidFill>
                  <a:prstClr val="black"/>
                </a:solidFill>
              </a:rPr>
              <a:t> Wright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609" y="5941357"/>
            <a:ext cx="279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Anne Corry-</a:t>
            </a:r>
            <a:r>
              <a:rPr lang="en-US" sz="2400" dirty="0" err="1" smtClean="0">
                <a:solidFill>
                  <a:prstClr val="black"/>
                </a:solidFill>
              </a:rPr>
              <a:t>Strasma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074" y="373469"/>
            <a:ext cx="12042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our loved ones ………</a:t>
            </a:r>
            <a:endParaRPr lang="en-US" sz="6000" dirty="0">
              <a:solidFill>
                <a:prstClr val="black"/>
              </a:solidFill>
              <a:effectLst>
                <a:glow rad="38100">
                  <a:srgbClr val="5B9BD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5" y="2145979"/>
            <a:ext cx="2910518" cy="381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21" y="2145979"/>
            <a:ext cx="3025010" cy="3833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63609" y="163990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</a:t>
            </a:r>
            <a:r>
              <a:rPr lang="en-US" sz="28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1953</a:t>
            </a:r>
            <a:endParaRPr lang="en-US" sz="2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40" y="2166118"/>
            <a:ext cx="2726239" cy="3728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1921" y="1622759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1952</a:t>
            </a:r>
          </a:p>
        </p:txBody>
      </p:sp>
    </p:spTree>
    <p:extLst>
      <p:ext uri="{BB962C8B-B14F-4D97-AF65-F5344CB8AC3E}">
        <p14:creationId xmlns:p14="http://schemas.microsoft.com/office/powerpoint/2010/main" val="80378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630</Words>
  <Application>Microsoft Office PowerPoint</Application>
  <PresentationFormat>Widescreen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Sue</dc:creator>
  <cp:lastModifiedBy>Peters, Sue</cp:lastModifiedBy>
  <cp:revision>81</cp:revision>
  <cp:lastPrinted>2018-11-01T13:33:22Z</cp:lastPrinted>
  <dcterms:created xsi:type="dcterms:W3CDTF">2017-09-22T14:21:27Z</dcterms:created>
  <dcterms:modified xsi:type="dcterms:W3CDTF">2018-11-13T19:33:09Z</dcterms:modified>
</cp:coreProperties>
</file>